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6" r:id="rId4"/>
    <p:sldId id="270" r:id="rId5"/>
    <p:sldId id="257" r:id="rId6"/>
    <p:sldId id="258" r:id="rId7"/>
    <p:sldId id="277" r:id="rId8"/>
    <p:sldId id="259" r:id="rId9"/>
    <p:sldId id="261" r:id="rId10"/>
    <p:sldId id="260" r:id="rId11"/>
    <p:sldId id="262" r:id="rId12"/>
    <p:sldId id="263" r:id="rId13"/>
    <p:sldId id="264" r:id="rId14"/>
    <p:sldId id="265" r:id="rId15"/>
    <p:sldId id="274" r:id="rId16"/>
    <p:sldId id="266" r:id="rId17"/>
    <p:sldId id="267" r:id="rId18"/>
    <p:sldId id="278" r:id="rId19"/>
    <p:sldId id="268" r:id="rId20"/>
    <p:sldId id="279" r:id="rId21"/>
    <p:sldId id="272" r:id="rId22"/>
    <p:sldId id="269" r:id="rId23"/>
    <p:sldId id="271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9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-vItf0G05M?feature=oembed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w8BsmveZoo?feature=oembed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p5286T_kn0?feature=oembed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LlmymHRNZg?feature=oembed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4.jp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1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11" Type="http://schemas.openxmlformats.org/officeDocument/2006/relationships/image" Target="../media/image8.JPG"/><Relationship Id="rId5" Type="http://schemas.openxmlformats.org/officeDocument/2006/relationships/image" Target="../media/image28.jpeg"/><Relationship Id="rId10" Type="http://schemas.openxmlformats.org/officeDocument/2006/relationships/image" Target="../media/image7.JPG"/><Relationship Id="rId4" Type="http://schemas.openxmlformats.org/officeDocument/2006/relationships/image" Target="../media/image27.jpeg"/><Relationship Id="rId9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.JPG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4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C45780-39E6-4C0B-8402-A437FC42D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nl-NL" sz="4800"/>
              <a:t>Wie Denk je Dat je BANd?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10135C-C298-4153-82C3-67BF16652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2265" y="4119613"/>
            <a:ext cx="5935535" cy="205876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nl-NL" dirty="0"/>
              <a:t>Wat teams kunnen leren van spelen in een band</a:t>
            </a:r>
            <a:endParaRPr lang="nl-NL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343940C6-DD24-43D4-A951-94E40B4DE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" r="2223"/>
          <a:stretch/>
        </p:blipFill>
        <p:spPr>
          <a:xfrm>
            <a:off x="-4" y="10"/>
            <a:ext cx="465429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C3499F-B49A-465E-A387-E0171A241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146" y="139486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1FBDED38-E809-47DF-A501-94A1EC4C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73" name="Rounded Rectangle 11">
            <a:extLst>
              <a:ext uri="{FF2B5EF4-FFF2-40B4-BE49-F238E27FC236}">
                <a16:creationId xmlns:a16="http://schemas.microsoft.com/office/drawing/2014/main" id="{4BCC8B00-7646-4C46-8DD7-701BCBEA9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ired Gun Movie Review">
            <a:extLst>
              <a:ext uri="{FF2B5EF4-FFF2-40B4-BE49-F238E27FC236}">
                <a16:creationId xmlns:a16="http://schemas.microsoft.com/office/drawing/2014/main" id="{EF7A4FE8-D81A-45CA-814B-80D764535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"/>
          <a:stretch/>
        </p:blipFill>
        <p:spPr bwMode="auto">
          <a:xfrm>
            <a:off x="870204" y="873252"/>
            <a:ext cx="10451592" cy="5111496"/>
          </a:xfrm>
          <a:prstGeom prst="rect">
            <a:avLst/>
          </a:prstGeom>
          <a:noFill/>
          <a:ln w="317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EDB76C-C260-45DF-8B63-FF4E216C4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8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C19B919-211B-452C-B1D9-54F19793E20B}"/>
              </a:ext>
            </a:extLst>
          </p:cNvPr>
          <p:cNvSpPr txBox="1"/>
          <p:nvPr/>
        </p:nvSpPr>
        <p:spPr>
          <a:xfrm>
            <a:off x="605141" y="411647"/>
            <a:ext cx="11243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Vertrouwen		Kritisch MOGEN zijn		Enthousiast MOETEN zijn		Hetzelfde Doel</a:t>
            </a:r>
          </a:p>
        </p:txBody>
      </p:sp>
      <p:pic>
        <p:nvPicPr>
          <p:cNvPr id="11" name="Afbeelding 10" descr="Afbeelding met tekst, monitor&#10;&#10;Automatisch gegenereerde beschrijving">
            <a:extLst>
              <a:ext uri="{FF2B5EF4-FFF2-40B4-BE49-F238E27FC236}">
                <a16:creationId xmlns:a16="http://schemas.microsoft.com/office/drawing/2014/main" id="{3F9091A5-3B2E-433D-8C26-E49BCB7F9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789" y="2664637"/>
            <a:ext cx="1824097" cy="1814853"/>
          </a:xfrm>
          <a:prstGeom prst="rect">
            <a:avLst/>
          </a:prstGeom>
        </p:spPr>
      </p:pic>
      <p:pic>
        <p:nvPicPr>
          <p:cNvPr id="12" name="Afbeelding 11" descr="Afbeelding met tekst, monitor, magnetron, oven&#10;&#10;Automatisch gegenereerde beschrijving">
            <a:extLst>
              <a:ext uri="{FF2B5EF4-FFF2-40B4-BE49-F238E27FC236}">
                <a16:creationId xmlns:a16="http://schemas.microsoft.com/office/drawing/2014/main" id="{258CA71D-0AF1-4D61-9E17-14A06E7C1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311" y="4358977"/>
            <a:ext cx="1748814" cy="181733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A3A31DE-C156-4DBD-BF0D-36EBCD48D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911" y="2099944"/>
            <a:ext cx="1824097" cy="1799279"/>
          </a:xfrm>
          <a:prstGeom prst="rect">
            <a:avLst/>
          </a:prstGeom>
        </p:spPr>
      </p:pic>
      <p:pic>
        <p:nvPicPr>
          <p:cNvPr id="14" name="Afbeelding 13" descr="Afbeelding met tekst, monitor&#10;&#10;Automatisch gegenereerde beschrijving">
            <a:extLst>
              <a:ext uri="{FF2B5EF4-FFF2-40B4-BE49-F238E27FC236}">
                <a16:creationId xmlns:a16="http://schemas.microsoft.com/office/drawing/2014/main" id="{1D0C4234-9B4E-492F-8E1D-D6D49BBA8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0625" y="4272418"/>
            <a:ext cx="1818144" cy="168420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9EE91B1-FDE4-4D86-9B19-250230FE6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4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, hand&#10;&#10;Automatisch gegenereerde beschrijving">
            <a:extLst>
              <a:ext uri="{FF2B5EF4-FFF2-40B4-BE49-F238E27FC236}">
                <a16:creationId xmlns:a16="http://schemas.microsoft.com/office/drawing/2014/main" id="{8FA0D39D-7AF5-4006-AA3A-C897ADED0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6" r="1566" b="2"/>
          <a:stretch/>
        </p:blipFill>
        <p:spPr>
          <a:xfrm>
            <a:off x="60325" y="1687985"/>
            <a:ext cx="3066628" cy="254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nlinemedia 4" title="Herbie Hancock On Miles Davis">
            <a:hlinkClick r:id="" action="ppaction://media"/>
            <a:extLst>
              <a:ext uri="{FF2B5EF4-FFF2-40B4-BE49-F238E27FC236}">
                <a16:creationId xmlns:a16="http://schemas.microsoft.com/office/drawing/2014/main" id="{5D318BF2-BD91-4A5A-B52A-98D4798D24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51131" y="1475113"/>
            <a:ext cx="8880544" cy="501750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229A1C5-1C0D-4282-85D1-FA73D339DC68}"/>
              </a:ext>
            </a:extLst>
          </p:cNvPr>
          <p:cNvSpPr txBox="1"/>
          <p:nvPr/>
        </p:nvSpPr>
        <p:spPr>
          <a:xfrm>
            <a:off x="238056" y="828782"/>
            <a:ext cx="301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Vertrouwen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50F29CD-EF10-48F4-9B5D-9AB491361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229A1C5-1C0D-4282-85D1-FA73D339DC68}"/>
              </a:ext>
            </a:extLst>
          </p:cNvPr>
          <p:cNvSpPr txBox="1"/>
          <p:nvPr/>
        </p:nvSpPr>
        <p:spPr>
          <a:xfrm>
            <a:off x="0" y="828782"/>
            <a:ext cx="4581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Kritisch MOGEN zijn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7E8A46-5992-45C3-B752-8ED070006F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r="11925" b="2"/>
          <a:stretch/>
        </p:blipFill>
        <p:spPr>
          <a:xfrm>
            <a:off x="209550" y="1905000"/>
            <a:ext cx="2998174" cy="248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nlinemedia 5" title="Mistakes: How Fascinating">
            <a:hlinkClick r:id="" action="ppaction://media"/>
            <a:extLst>
              <a:ext uri="{FF2B5EF4-FFF2-40B4-BE49-F238E27FC236}">
                <a16:creationId xmlns:a16="http://schemas.microsoft.com/office/drawing/2014/main" id="{8A1577FF-5ED5-4FED-A353-D995682420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95700" y="1475113"/>
            <a:ext cx="8394349" cy="474280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354ADA-DFBE-4093-9EAA-D6BBF5A51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229A1C5-1C0D-4282-85D1-FA73D339DC68}"/>
              </a:ext>
            </a:extLst>
          </p:cNvPr>
          <p:cNvSpPr txBox="1"/>
          <p:nvPr/>
        </p:nvSpPr>
        <p:spPr>
          <a:xfrm>
            <a:off x="0" y="733532"/>
            <a:ext cx="57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Enthousiast moeten zijn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0FD7225-503C-454F-8A2F-51B92DA41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1" y="2712714"/>
            <a:ext cx="3517549" cy="2084148"/>
          </a:xfrm>
          <a:prstGeom prst="rect">
            <a:avLst/>
          </a:prstGeom>
          <a:ln>
            <a:noFill/>
          </a:ln>
        </p:spPr>
      </p:pic>
      <p:pic>
        <p:nvPicPr>
          <p:cNvPr id="9" name="Onlinemedia 6" title="Inspirational Video- Be a Mr. Jensen- MUST WATCH!!">
            <a:hlinkClick r:id="" action="ppaction://media"/>
            <a:extLst>
              <a:ext uri="{FF2B5EF4-FFF2-40B4-BE49-F238E27FC236}">
                <a16:creationId xmlns:a16="http://schemas.microsoft.com/office/drawing/2014/main" id="{F1C20FD0-3D46-4E58-ABE2-0B8E94E5E2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71061" y="1908280"/>
            <a:ext cx="7264753" cy="410458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51A080B-3016-4F26-AC44-F5E66ADCD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76B7D0E-3D5C-49B5-A306-5EC4576B7A95}"/>
              </a:ext>
            </a:extLst>
          </p:cNvPr>
          <p:cNvSpPr txBox="1"/>
          <p:nvPr/>
        </p:nvSpPr>
        <p:spPr>
          <a:xfrm>
            <a:off x="4758432" y="1003177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Wie denk je dat jij band?</a:t>
            </a:r>
          </a:p>
        </p:txBody>
      </p:sp>
      <p:pic>
        <p:nvPicPr>
          <p:cNvPr id="13" name="Picture 2" descr="LED-techniek op het podium">
            <a:extLst>
              <a:ext uri="{FF2B5EF4-FFF2-40B4-BE49-F238E27FC236}">
                <a16:creationId xmlns:a16="http://schemas.microsoft.com/office/drawing/2014/main" id="{2B986ED5-D920-4C75-92E3-1C235A6F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" y="48372"/>
            <a:ext cx="12092544" cy="604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D7C9F6E-42BB-4C0D-8C1D-CB023C3B6262}"/>
              </a:ext>
            </a:extLst>
          </p:cNvPr>
          <p:cNvSpPr txBox="1"/>
          <p:nvPr/>
        </p:nvSpPr>
        <p:spPr>
          <a:xfrm>
            <a:off x="6041255" y="501581"/>
            <a:ext cx="23525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Pride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Peace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err="1"/>
              <a:t>Pleasure</a:t>
            </a:r>
            <a:endParaRPr lang="nl-NL" sz="24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841ECD2-BFB8-4C05-99D2-1C0A676B5768}"/>
              </a:ext>
            </a:extLst>
          </p:cNvPr>
          <p:cNvSpPr txBox="1"/>
          <p:nvPr/>
        </p:nvSpPr>
        <p:spPr>
          <a:xfrm>
            <a:off x="2669510" y="1003177"/>
            <a:ext cx="2459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ACTIE on Stage </a:t>
            </a:r>
            <a:r>
              <a:rPr lang="nl-NL" sz="4000" dirty="0">
                <a:sym typeface="Wingdings" panose="05000000000000000000" pitchFamily="2" charset="2"/>
              </a:rPr>
              <a:t></a:t>
            </a:r>
            <a:endParaRPr lang="nl-NL" sz="4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D109A81-A5D3-48BF-9CE9-31936242D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5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229A1C5-1C0D-4282-85D1-FA73D339DC68}"/>
              </a:ext>
            </a:extLst>
          </p:cNvPr>
          <p:cNvSpPr txBox="1"/>
          <p:nvPr/>
        </p:nvSpPr>
        <p:spPr>
          <a:xfrm>
            <a:off x="0" y="733532"/>
            <a:ext cx="57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Dezelfde doelen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9BF3DD-73A3-4829-A7FB-C5A270A41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2070307"/>
            <a:ext cx="4746529" cy="271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nlinemedia 5" title="1993: Cool Runnings Trailer HQ">
            <a:hlinkClick r:id="" action="ppaction://media"/>
            <a:extLst>
              <a:ext uri="{FF2B5EF4-FFF2-40B4-BE49-F238E27FC236}">
                <a16:creationId xmlns:a16="http://schemas.microsoft.com/office/drawing/2014/main" id="{4A25DEDE-0E0F-4FB9-950F-E3A6DDDECE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22851" y="1044989"/>
            <a:ext cx="7035800" cy="52768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E71C3C5-9519-450C-891F-78A93530E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673E69D-8F4C-419E-8401-528DEF270B33}"/>
              </a:ext>
            </a:extLst>
          </p:cNvPr>
          <p:cNvSpPr txBox="1"/>
          <p:nvPr/>
        </p:nvSpPr>
        <p:spPr>
          <a:xfrm>
            <a:off x="6533964" y="1873188"/>
            <a:ext cx="543931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VERTROUWEN</a:t>
            </a:r>
          </a:p>
          <a:p>
            <a:endParaRPr lang="nl-NL" sz="3200" dirty="0"/>
          </a:p>
          <a:p>
            <a:r>
              <a:rPr lang="nl-NL" sz="3200" dirty="0"/>
              <a:t>KRITISCH MOGEN ZIJN</a:t>
            </a:r>
          </a:p>
          <a:p>
            <a:endParaRPr lang="nl-NL" sz="3200" dirty="0"/>
          </a:p>
          <a:p>
            <a:r>
              <a:rPr lang="nl-NL" sz="3200" dirty="0"/>
              <a:t>ENTHOUSIAST MOETEN ZIJN</a:t>
            </a:r>
          </a:p>
          <a:p>
            <a:endParaRPr lang="nl-NL" sz="3200" dirty="0"/>
          </a:p>
          <a:p>
            <a:r>
              <a:rPr lang="nl-NL" sz="3200" dirty="0"/>
              <a:t>HETZELFDE DOEL HEBBEN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0462B86-0430-4C4C-A5D8-D2BC50EA9BD3}"/>
              </a:ext>
            </a:extLst>
          </p:cNvPr>
          <p:cNvSpPr txBox="1"/>
          <p:nvPr/>
        </p:nvSpPr>
        <p:spPr>
          <a:xfrm>
            <a:off x="5388746" y="1961965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Ik geef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7210808-FA91-4264-91E8-D0D7EB03F0C7}"/>
              </a:ext>
            </a:extLst>
          </p:cNvPr>
          <p:cNvSpPr txBox="1"/>
          <p:nvPr/>
        </p:nvSpPr>
        <p:spPr>
          <a:xfrm>
            <a:off x="3693110" y="2969582"/>
            <a:ext cx="317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Ik laat toe dat anderen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DDBB7A9-E67A-4C69-A845-8D33C3103FD5}"/>
              </a:ext>
            </a:extLst>
          </p:cNvPr>
          <p:cNvSpPr txBox="1"/>
          <p:nvPr/>
        </p:nvSpPr>
        <p:spPr>
          <a:xfrm>
            <a:off x="3995737" y="402824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Ik zal naar anderen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DCF5898-A0D9-4C45-AC62-98AF0493D978}"/>
              </a:ext>
            </a:extLst>
          </p:cNvPr>
          <p:cNvSpPr txBox="1"/>
          <p:nvPr/>
        </p:nvSpPr>
        <p:spPr>
          <a:xfrm>
            <a:off x="2702290" y="4902238"/>
            <a:ext cx="373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Ik check regelmatig of anderen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6CE238-D122-46DF-AF21-34F614C68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7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415FD-A9FD-4FA1-85E4-969957B8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640" y="2178593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nl-NL" dirty="0"/>
              <a:t>Welk ingrediënt ontbreekt op dit moment om sneller/beter bij ons doel te komen?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B531347-8826-43BF-A273-319903E7E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41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C19B919-211B-452C-B1D9-54F19793E20B}"/>
              </a:ext>
            </a:extLst>
          </p:cNvPr>
          <p:cNvSpPr txBox="1"/>
          <p:nvPr/>
        </p:nvSpPr>
        <p:spPr>
          <a:xfrm>
            <a:off x="752177" y="2494626"/>
            <a:ext cx="11243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Vertrouwen		Kritisch MOGEN zijn		Enthousiast MOETEN zijn		Hetzelfde Doel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8908AD48-A166-44AA-AEB0-E72A095F4F2C}"/>
              </a:ext>
            </a:extLst>
          </p:cNvPr>
          <p:cNvCxnSpPr/>
          <p:nvPr/>
        </p:nvCxnSpPr>
        <p:spPr>
          <a:xfrm>
            <a:off x="949911" y="3187083"/>
            <a:ext cx="105733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Kruis 6">
            <a:extLst>
              <a:ext uri="{FF2B5EF4-FFF2-40B4-BE49-F238E27FC236}">
                <a16:creationId xmlns:a16="http://schemas.microsoft.com/office/drawing/2014/main" id="{76AFC2B5-031B-423D-A7AF-55432EC16C04}"/>
              </a:ext>
            </a:extLst>
          </p:cNvPr>
          <p:cNvSpPr/>
          <p:nvPr/>
        </p:nvSpPr>
        <p:spPr>
          <a:xfrm>
            <a:off x="2485747" y="2494626"/>
            <a:ext cx="452761" cy="40010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Kruis 7">
            <a:extLst>
              <a:ext uri="{FF2B5EF4-FFF2-40B4-BE49-F238E27FC236}">
                <a16:creationId xmlns:a16="http://schemas.microsoft.com/office/drawing/2014/main" id="{0EACFFDE-DBF7-41EB-9A39-C20DC04FDC8D}"/>
              </a:ext>
            </a:extLst>
          </p:cNvPr>
          <p:cNvSpPr/>
          <p:nvPr/>
        </p:nvSpPr>
        <p:spPr>
          <a:xfrm>
            <a:off x="9385176" y="2482917"/>
            <a:ext cx="452761" cy="40010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Kruis 8">
            <a:extLst>
              <a:ext uri="{FF2B5EF4-FFF2-40B4-BE49-F238E27FC236}">
                <a16:creationId xmlns:a16="http://schemas.microsoft.com/office/drawing/2014/main" id="{FFD2073A-3C01-49CC-A302-CF371E53B03C}"/>
              </a:ext>
            </a:extLst>
          </p:cNvPr>
          <p:cNvSpPr/>
          <p:nvPr/>
        </p:nvSpPr>
        <p:spPr>
          <a:xfrm>
            <a:off x="5643239" y="2486615"/>
            <a:ext cx="452761" cy="40010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DED7753-8108-496D-AF60-83F178F9F2E3}"/>
              </a:ext>
            </a:extLst>
          </p:cNvPr>
          <p:cNvSpPr txBox="1"/>
          <p:nvPr/>
        </p:nvSpPr>
        <p:spPr>
          <a:xfrm>
            <a:off x="5246702" y="3479431"/>
            <a:ext cx="288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FLOW</a:t>
            </a:r>
          </a:p>
        </p:txBody>
      </p:sp>
      <p:pic>
        <p:nvPicPr>
          <p:cNvPr id="11" name="Picture 2" descr="Hired Gun Movie Review">
            <a:extLst>
              <a:ext uri="{FF2B5EF4-FFF2-40B4-BE49-F238E27FC236}">
                <a16:creationId xmlns:a16="http://schemas.microsoft.com/office/drawing/2014/main" id="{50AA0EA4-AAC8-42CB-A002-45E2EEEB5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"/>
          <a:stretch/>
        </p:blipFill>
        <p:spPr bwMode="auto">
          <a:xfrm>
            <a:off x="752177" y="4052041"/>
            <a:ext cx="4133372" cy="2021483"/>
          </a:xfrm>
          <a:prstGeom prst="rect">
            <a:avLst/>
          </a:prstGeom>
          <a:noFill/>
          <a:ln w="317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4A527ED-155D-46AE-891C-9107B5E3D576}"/>
              </a:ext>
            </a:extLst>
          </p:cNvPr>
          <p:cNvSpPr txBox="1"/>
          <p:nvPr/>
        </p:nvSpPr>
        <p:spPr>
          <a:xfrm>
            <a:off x="5433134" y="5062782"/>
            <a:ext cx="486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MAAK HET VERSCHIL: Wees een </a:t>
            </a:r>
            <a:r>
              <a:rPr lang="nl-NL" dirty="0" err="1"/>
              <a:t>Hired</a:t>
            </a:r>
            <a:r>
              <a:rPr lang="nl-NL" dirty="0"/>
              <a:t> Gun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117E107-778E-409A-9908-A68F1844E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6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C853B-C388-4D3B-A962-939945A6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Topics voor nu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8677D6-D890-4523-A347-958B38579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 </a:t>
            </a:r>
            <a:r>
              <a:rPr lang="nl-NL" dirty="0" err="1"/>
              <a:t>Uzelve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How to </a:t>
            </a:r>
            <a:r>
              <a:rPr lang="nl-NL" dirty="0" err="1"/>
              <a:t>be</a:t>
            </a:r>
            <a:r>
              <a:rPr lang="nl-NL" dirty="0"/>
              <a:t> a </a:t>
            </a:r>
            <a:r>
              <a:rPr lang="nl-NL" dirty="0" err="1"/>
              <a:t>Hired</a:t>
            </a:r>
            <a:r>
              <a:rPr lang="nl-NL" dirty="0"/>
              <a:t> Gun?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4CC1145-24F1-4D69-B9D8-237C0B797D7D}"/>
              </a:ext>
            </a:extLst>
          </p:cNvPr>
          <p:cNvSpPr txBox="1"/>
          <p:nvPr/>
        </p:nvSpPr>
        <p:spPr>
          <a:xfrm>
            <a:off x="5575189" y="2703444"/>
            <a:ext cx="56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DOEL: Hoe kun je de samenwerking verbeteren?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D598BFF1-9033-4BE3-BBCF-F15A0F6A4830}"/>
              </a:ext>
            </a:extLst>
          </p:cNvPr>
          <p:cNvCxnSpPr>
            <a:cxnSpLocks/>
          </p:cNvCxnSpPr>
          <p:nvPr/>
        </p:nvCxnSpPr>
        <p:spPr>
          <a:xfrm flipV="1">
            <a:off x="8066599" y="3072776"/>
            <a:ext cx="0" cy="12245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833E6EB4-9BD6-4715-B5B8-8B82169A4A11}"/>
              </a:ext>
            </a:extLst>
          </p:cNvPr>
          <p:cNvSpPr txBox="1"/>
          <p:nvPr/>
        </p:nvSpPr>
        <p:spPr>
          <a:xfrm>
            <a:off x="7669032" y="4378241"/>
            <a:ext cx="108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WIIFM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6F6DDD6-9DDB-4E62-B682-5FAFE98DB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1" y="128625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0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11BD9-8177-4ABB-BE3B-50230463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739" y="2135972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nl-NL" dirty="0"/>
              <a:t>Wat kan ik vanuit mijn instrument toevoegen op dit moment?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55917C-F063-4809-B26B-CBDCF96C4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23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hangertje, lamp, kettinkje, licht&#10;&#10;Automatisch gegenereerde beschrijving">
            <a:extLst>
              <a:ext uri="{FF2B5EF4-FFF2-40B4-BE49-F238E27FC236}">
                <a16:creationId xmlns:a16="http://schemas.microsoft.com/office/drawing/2014/main" id="{D8A9A37D-CC58-40C6-976E-8DA9CC992E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0" b="8540"/>
          <a:stretch>
            <a:fillRect/>
          </a:stretch>
        </p:blipFill>
        <p:spPr>
          <a:xfrm>
            <a:off x="39687" y="1417042"/>
            <a:ext cx="3803641" cy="3154386"/>
          </a:xfr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5B7AB59-5A79-4292-9BCF-2C3F2052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6C6CD4-61FA-4797-A9C5-D735A3502853}" type="datetime1">
              <a:rPr lang="nl-NL" smtClean="0"/>
              <a:t>10-11-2021</a:t>
            </a:fld>
            <a:endParaRPr lang="en-US" dirty="0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F7BF436-F2F8-4C6F-8320-9297A660B40E}"/>
              </a:ext>
            </a:extLst>
          </p:cNvPr>
          <p:cNvCxnSpPr/>
          <p:nvPr/>
        </p:nvCxnSpPr>
        <p:spPr>
          <a:xfrm flipH="1">
            <a:off x="7054254" y="877823"/>
            <a:ext cx="1812897" cy="650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EA656A24-6239-4369-9C3B-0C2B4DF73120}"/>
              </a:ext>
            </a:extLst>
          </p:cNvPr>
          <p:cNvCxnSpPr/>
          <p:nvPr/>
        </p:nvCxnSpPr>
        <p:spPr>
          <a:xfrm flipH="1">
            <a:off x="5436348" y="1122763"/>
            <a:ext cx="1812897" cy="650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ED7CF32-49C7-43F3-8A79-B581E0E60E73}"/>
              </a:ext>
            </a:extLst>
          </p:cNvPr>
          <p:cNvCxnSpPr/>
          <p:nvPr/>
        </p:nvCxnSpPr>
        <p:spPr>
          <a:xfrm flipH="1">
            <a:off x="1983949" y="2067116"/>
            <a:ext cx="1812897" cy="650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6AC8E0BB-B475-4250-AB8F-C3C40A0EA9DF}"/>
              </a:ext>
            </a:extLst>
          </p:cNvPr>
          <p:cNvCxnSpPr/>
          <p:nvPr/>
        </p:nvCxnSpPr>
        <p:spPr>
          <a:xfrm flipH="1">
            <a:off x="7680624" y="1393001"/>
            <a:ext cx="1812897" cy="650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0E09E9F2-EF4A-44AD-9CE9-8BC91F89BBC0}"/>
              </a:ext>
            </a:extLst>
          </p:cNvPr>
          <p:cNvCxnSpPr>
            <a:cxnSpLocks/>
          </p:cNvCxnSpPr>
          <p:nvPr/>
        </p:nvCxnSpPr>
        <p:spPr>
          <a:xfrm flipH="1">
            <a:off x="6734547" y="3187766"/>
            <a:ext cx="1925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25AAF131-EFF4-4B34-816D-F6F1F1FF8A58}"/>
              </a:ext>
            </a:extLst>
          </p:cNvPr>
          <p:cNvCxnSpPr>
            <a:cxnSpLocks/>
          </p:cNvCxnSpPr>
          <p:nvPr/>
        </p:nvCxnSpPr>
        <p:spPr>
          <a:xfrm flipH="1" flipV="1">
            <a:off x="7122226" y="4671441"/>
            <a:ext cx="2221891" cy="128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uziek luisteren is goed voor je">
            <a:extLst>
              <a:ext uri="{FF2B5EF4-FFF2-40B4-BE49-F238E27FC236}">
                <a16:creationId xmlns:a16="http://schemas.microsoft.com/office/drawing/2014/main" id="{C2CE47BB-1B6B-4B24-BB37-ACE71264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66" y="539560"/>
            <a:ext cx="803181" cy="60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isje met parel - Meisje van Vermeer - Schilderij (HQ) op canvas, behang,  poster en meer">
            <a:extLst>
              <a:ext uri="{FF2B5EF4-FFF2-40B4-BE49-F238E27FC236}">
                <a16:creationId xmlns:a16="http://schemas.microsoft.com/office/drawing/2014/main" id="{7D53CA11-B2EC-48A0-9E05-A9F99B677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051" y="1541359"/>
            <a:ext cx="758572" cy="8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 descr="Recept: Appeltaart - Koopmans.com">
            <a:extLst>
              <a:ext uri="{FF2B5EF4-FFF2-40B4-BE49-F238E27FC236}">
                <a16:creationId xmlns:a16="http://schemas.microsoft.com/office/drawing/2014/main" id="{3B90D893-8BDA-4EAF-8A60-00CB356299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2" name="Picture 8" descr="Hollandse appeltaart met stroopappeltjes">
            <a:extLst>
              <a:ext uri="{FF2B5EF4-FFF2-40B4-BE49-F238E27FC236}">
                <a16:creationId xmlns:a16="http://schemas.microsoft.com/office/drawing/2014/main" id="{DE18844C-2838-45CD-B603-41174AECA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264" y="2833210"/>
            <a:ext cx="824146" cy="82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anraken maakt gelukkig en gezond: laat je regelmatig masseren!">
            <a:extLst>
              <a:ext uri="{FF2B5EF4-FFF2-40B4-BE49-F238E27FC236}">
                <a16:creationId xmlns:a16="http://schemas.microsoft.com/office/drawing/2014/main" id="{09DE3D5D-BA9B-4337-8DF0-EA1F58BE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696" y="3945048"/>
            <a:ext cx="941282" cy="6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ef-kok Martijn Mulder: &amp;#39;Op twee voeten balanceren en het mes het werk  laten doen&amp;#39; | Foto | AD.nl">
            <a:extLst>
              <a:ext uri="{FF2B5EF4-FFF2-40B4-BE49-F238E27FC236}">
                <a16:creationId xmlns:a16="http://schemas.microsoft.com/office/drawing/2014/main" id="{F2F251B1-C75D-4932-A509-DD88CCB03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66" y="5020628"/>
            <a:ext cx="949657" cy="6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71298EBA-2B98-4676-B13A-1F01FB9E6CDC}"/>
              </a:ext>
            </a:extLst>
          </p:cNvPr>
          <p:cNvSpPr/>
          <p:nvPr/>
        </p:nvSpPr>
        <p:spPr>
          <a:xfrm>
            <a:off x="3912512" y="433512"/>
            <a:ext cx="1326644" cy="5072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/>
              <a:t>Generaliseren</a:t>
            </a:r>
          </a:p>
          <a:p>
            <a:pPr algn="ctr"/>
            <a:endParaRPr lang="nl-NL" sz="900" b="1" dirty="0"/>
          </a:p>
          <a:p>
            <a:pPr algn="ctr"/>
            <a:endParaRPr lang="nl-NL" sz="900" b="1" dirty="0"/>
          </a:p>
          <a:p>
            <a:pPr algn="ctr"/>
            <a:endParaRPr lang="nl-NL" sz="900" b="1" dirty="0"/>
          </a:p>
          <a:p>
            <a:pPr algn="ctr"/>
            <a:endParaRPr lang="nl-NL" sz="900" b="1" dirty="0"/>
          </a:p>
          <a:p>
            <a:pPr algn="ctr"/>
            <a:r>
              <a:rPr lang="nl-NL" sz="900" b="1" dirty="0"/>
              <a:t>Weglaten</a:t>
            </a:r>
          </a:p>
          <a:p>
            <a:pPr algn="ctr"/>
            <a:endParaRPr lang="nl-NL" sz="900" b="1" dirty="0"/>
          </a:p>
          <a:p>
            <a:pPr algn="ctr"/>
            <a:endParaRPr lang="nl-NL" sz="900" b="1" dirty="0"/>
          </a:p>
          <a:p>
            <a:pPr algn="ctr"/>
            <a:endParaRPr lang="nl-NL" sz="900" b="1" dirty="0"/>
          </a:p>
          <a:p>
            <a:pPr algn="ctr"/>
            <a:endParaRPr lang="nl-NL" sz="900" b="1" dirty="0"/>
          </a:p>
          <a:p>
            <a:pPr algn="ctr"/>
            <a:endParaRPr lang="nl-NL" sz="900" b="1" dirty="0"/>
          </a:p>
          <a:p>
            <a:pPr algn="ctr"/>
            <a:r>
              <a:rPr lang="nl-NL" sz="900" b="1" dirty="0"/>
              <a:t>Vervormen</a:t>
            </a:r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1345E687-DAEA-42A3-A5FD-1A4EE3E41D0D}"/>
              </a:ext>
            </a:extLst>
          </p:cNvPr>
          <p:cNvCxnSpPr/>
          <p:nvPr/>
        </p:nvCxnSpPr>
        <p:spPr>
          <a:xfrm flipH="1">
            <a:off x="1141453" y="1026702"/>
            <a:ext cx="1812897" cy="650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C9ADDFC7-0CB9-4F82-A630-BF00433BE94A}"/>
              </a:ext>
            </a:extLst>
          </p:cNvPr>
          <p:cNvCxnSpPr/>
          <p:nvPr/>
        </p:nvCxnSpPr>
        <p:spPr>
          <a:xfrm flipH="1">
            <a:off x="7367121" y="2096082"/>
            <a:ext cx="1812897" cy="650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467867D9-B03C-4D00-908E-D668C8136213}"/>
              </a:ext>
            </a:extLst>
          </p:cNvPr>
          <p:cNvCxnSpPr/>
          <p:nvPr/>
        </p:nvCxnSpPr>
        <p:spPr>
          <a:xfrm flipH="1">
            <a:off x="7310674" y="3509081"/>
            <a:ext cx="1812897" cy="650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618FC9E3-FE6D-4DD6-A538-FEE509B5C57D}"/>
              </a:ext>
            </a:extLst>
          </p:cNvPr>
          <p:cNvCxnSpPr>
            <a:cxnSpLocks/>
          </p:cNvCxnSpPr>
          <p:nvPr/>
        </p:nvCxnSpPr>
        <p:spPr>
          <a:xfrm flipH="1" flipV="1">
            <a:off x="484417" y="3107530"/>
            <a:ext cx="2221891" cy="128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Afbeelding 19" descr="Afbeelding met tekst, monitor&#10;&#10;Automatisch gegenereerde beschrijving">
            <a:extLst>
              <a:ext uri="{FF2B5EF4-FFF2-40B4-BE49-F238E27FC236}">
                <a16:creationId xmlns:a16="http://schemas.microsoft.com/office/drawing/2014/main" id="{D7F48339-89D3-4928-BAC8-A6A118CBAC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4" y="1468581"/>
            <a:ext cx="1079243" cy="99973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ECAB3DE-0B2E-4A1B-A281-65F07829BC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4" y="3509081"/>
            <a:ext cx="934009" cy="921302"/>
          </a:xfrm>
          <a:prstGeom prst="rect">
            <a:avLst/>
          </a:prstGeom>
        </p:spPr>
      </p:pic>
      <p:pic>
        <p:nvPicPr>
          <p:cNvPr id="28" name="Afbeelding 27" descr="Afbeelding met tekst, monitor&#10;&#10;Automatisch gegenereerde beschrijving">
            <a:extLst>
              <a:ext uri="{FF2B5EF4-FFF2-40B4-BE49-F238E27FC236}">
                <a16:creationId xmlns:a16="http://schemas.microsoft.com/office/drawing/2014/main" id="{91349243-EE00-4F91-A488-B2592B1E68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2" y="2468319"/>
            <a:ext cx="892606" cy="888083"/>
          </a:xfrm>
          <a:prstGeom prst="rect">
            <a:avLst/>
          </a:prstGeom>
        </p:spPr>
      </p:pic>
      <p:pic>
        <p:nvPicPr>
          <p:cNvPr id="30" name="Afbeelding 29" descr="Afbeelding met tekst, monitor, magnetron, oven&#10;&#10;Automatisch gegenereerde beschrijving">
            <a:extLst>
              <a:ext uri="{FF2B5EF4-FFF2-40B4-BE49-F238E27FC236}">
                <a16:creationId xmlns:a16="http://schemas.microsoft.com/office/drawing/2014/main" id="{494AC4CE-5B68-4056-AC14-DF11C2E8C3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68" y="1544095"/>
            <a:ext cx="858614" cy="892256"/>
          </a:xfrm>
          <a:prstGeom prst="rect">
            <a:avLst/>
          </a:prstGeom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8594AE60-4EC5-45A7-8715-DA24CE85F990}"/>
              </a:ext>
            </a:extLst>
          </p:cNvPr>
          <p:cNvSpPr txBox="1"/>
          <p:nvPr/>
        </p:nvSpPr>
        <p:spPr>
          <a:xfrm>
            <a:off x="3350841" y="6079591"/>
            <a:ext cx="417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/>
              <a:t>“Waarom begrijpt de ander mij niet?” </a:t>
            </a:r>
          </a:p>
        </p:txBody>
      </p:sp>
      <p:pic>
        <p:nvPicPr>
          <p:cNvPr id="1038" name="Picture 14" descr="De werking van onze hersenen tijdens communicatie | Transformatio">
            <a:extLst>
              <a:ext uri="{FF2B5EF4-FFF2-40B4-BE49-F238E27FC236}">
                <a16:creationId xmlns:a16="http://schemas.microsoft.com/office/drawing/2014/main" id="{C0BA2AC0-7DDB-4B65-A2BA-B363BE18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" y="1933332"/>
            <a:ext cx="2359183" cy="17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9279D8A-19AD-47F6-B40F-60975448AF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BC23D28-A749-4FE3-8FB0-1DAC159A7B64}"/>
              </a:ext>
            </a:extLst>
          </p:cNvPr>
          <p:cNvSpPr txBox="1"/>
          <p:nvPr/>
        </p:nvSpPr>
        <p:spPr>
          <a:xfrm>
            <a:off x="1819923" y="1899822"/>
            <a:ext cx="93265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Teken jouw podiumplan, met wie sta je op het podium?</a:t>
            </a:r>
          </a:p>
          <a:p>
            <a:pPr marL="285750" indent="-285750">
              <a:buFontTx/>
              <a:buChar char="-"/>
            </a:pPr>
            <a:r>
              <a:rPr lang="nl-NL" dirty="0"/>
              <a:t>Welk ingrediënt ontbreekt er op dit moment?</a:t>
            </a:r>
          </a:p>
          <a:p>
            <a:pPr marL="285750" indent="-285750">
              <a:buFontTx/>
              <a:buChar char="-"/>
            </a:pPr>
            <a:r>
              <a:rPr lang="nl-NL" dirty="0"/>
              <a:t>Wat kan ik doen vanuit mijn instrument en </a:t>
            </a:r>
            <a:r>
              <a:rPr lang="nl-NL" dirty="0" err="1"/>
              <a:t>Hired</a:t>
            </a:r>
            <a:r>
              <a:rPr lang="nl-NL" dirty="0"/>
              <a:t> Gun zijn om dit toe te voegen?</a:t>
            </a:r>
          </a:p>
          <a:p>
            <a:pPr marL="285750" indent="-285750">
              <a:buFontTx/>
              <a:buChar char="-"/>
            </a:pPr>
            <a:r>
              <a:rPr lang="nl-NL" dirty="0"/>
              <a:t>Laat mij weten wat je lastig vindt, kan ik je verder helpen</a:t>
            </a:r>
          </a:p>
          <a:p>
            <a:pPr marL="285750" indent="-285750">
              <a:buFontTx/>
              <a:buChar char="-"/>
            </a:pPr>
            <a:r>
              <a:rPr lang="nl-NL" dirty="0"/>
              <a:t>Zoek me op via </a:t>
            </a:r>
            <a:r>
              <a:rPr lang="nl-NL" dirty="0" err="1"/>
              <a:t>LinkedInn</a:t>
            </a:r>
            <a:r>
              <a:rPr lang="nl-NL" dirty="0"/>
              <a:t>, check mijn site voor alle input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20545BA-FFD1-4F5C-B758-56BDAC58811F}"/>
              </a:ext>
            </a:extLst>
          </p:cNvPr>
          <p:cNvSpPr txBox="1"/>
          <p:nvPr/>
        </p:nvSpPr>
        <p:spPr>
          <a:xfrm>
            <a:off x="5175681" y="4126351"/>
            <a:ext cx="234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SPELEN </a:t>
            </a:r>
            <a:r>
              <a:rPr lang="nl-NL" dirty="0">
                <a:sym typeface="Wingdings" panose="05000000000000000000" pitchFamily="2" charset="2"/>
              </a:rPr>
              <a:t> ACTIE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050E06-4DC2-4292-9B8C-FF9B96629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90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f I Can Dream - Elvis Presley - Video - Digital Hits Network Limited">
            <a:extLst>
              <a:ext uri="{FF2B5EF4-FFF2-40B4-BE49-F238E27FC236}">
                <a16:creationId xmlns:a16="http://schemas.microsoft.com/office/drawing/2014/main" id="{AF266854-2774-4189-826E-E5FADEF03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2762C2-F347-466B-81A1-E95B5631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14139"/>
            <a:ext cx="944880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/>
              <a:t>Thank you, Thank you very much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0A2E43-A2BC-4F4E-9D47-18CC12642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1103452-B4F1-4B54-AD0F-F0DBB62C7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40" y="463674"/>
            <a:ext cx="2276263" cy="321733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491F6BB-C54C-4E6D-AC54-72AEB2DD0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09" y="340576"/>
            <a:ext cx="2853791" cy="963154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19067DA5-5A21-4D73-B8B5-959F3118B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94" y="5010261"/>
            <a:ext cx="1704621" cy="1278466"/>
          </a:xfrm>
          <a:prstGeom prst="rect">
            <a:avLst/>
          </a:prstGeom>
        </p:spPr>
      </p:pic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FD015450-7885-4668-AC99-50498100C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863" y="3147577"/>
            <a:ext cx="1488769" cy="212681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B23BC7E-6879-4611-ADE8-EAF1B5D9F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386" y="2842309"/>
            <a:ext cx="232452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5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7CEDC-FC96-45BA-BB62-7CBEBC1E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 wie kunt u absoluut niet samenwerken?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CB3A4C-279A-4536-9864-50C392ECF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En wie is een favoriet om mee samen te werken?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D7571C-1443-4757-A777-804FBF1A6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1026" name="Picture 2" descr="We Are the World&amp;#39;: A Minute-by-Minute Breakdown - Rolling Stone">
            <a:extLst>
              <a:ext uri="{FF2B5EF4-FFF2-40B4-BE49-F238E27FC236}">
                <a16:creationId xmlns:a16="http://schemas.microsoft.com/office/drawing/2014/main" id="{BF480180-8EA9-4EBA-9C9B-0C11223CD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822E28-1982-4538-A326-DA65CF32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37173"/>
            <a:ext cx="9448800" cy="2602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/>
              <a:t>Leave your Ego outside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391B9C8-08BC-4008-9392-070AA214C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B4AC964-7551-411F-961C-6DA0791C69AF}"/>
              </a:ext>
            </a:extLst>
          </p:cNvPr>
          <p:cNvSpPr txBox="1"/>
          <p:nvPr/>
        </p:nvSpPr>
        <p:spPr>
          <a:xfrm>
            <a:off x="4103703" y="928285"/>
            <a:ext cx="609452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jij goed verbinding kunt maken, kun je dingen voor elkaar krijgen bij/van/voor/met anderen. Hoe handig is dat?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C87E215-58F1-4E71-A8A4-9799EBA2D44A}"/>
              </a:ext>
            </a:extLst>
          </p:cNvPr>
          <p:cNvSpPr txBox="1"/>
          <p:nvPr/>
        </p:nvSpPr>
        <p:spPr>
          <a:xfrm>
            <a:off x="1012054" y="3364637"/>
            <a:ext cx="9860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/>
              <a:t>SAMENWERKEN = Ik + JIJ + JIJ + JIJ &lt;x&gt; 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4B93F3C9-137F-419A-9331-C04BDADB1348}"/>
              </a:ext>
            </a:extLst>
          </p:cNvPr>
          <p:cNvSpPr/>
          <p:nvPr/>
        </p:nvSpPr>
        <p:spPr>
          <a:xfrm>
            <a:off x="5042517" y="2929631"/>
            <a:ext cx="1216596" cy="1766656"/>
          </a:xfrm>
          <a:custGeom>
            <a:avLst/>
            <a:gdLst>
              <a:gd name="connsiteX0" fmla="*/ 408372 w 1216596"/>
              <a:gd name="connsiteY0" fmla="*/ 133165 h 1766656"/>
              <a:gd name="connsiteX1" fmla="*/ 8877 w 1216596"/>
              <a:gd name="connsiteY1" fmla="*/ 248575 h 1766656"/>
              <a:gd name="connsiteX2" fmla="*/ 0 w 1216596"/>
              <a:gd name="connsiteY2" fmla="*/ 310719 h 1766656"/>
              <a:gd name="connsiteX3" fmla="*/ 17755 w 1216596"/>
              <a:gd name="connsiteY3" fmla="*/ 585926 h 1766656"/>
              <a:gd name="connsiteX4" fmla="*/ 44388 w 1216596"/>
              <a:gd name="connsiteY4" fmla="*/ 639192 h 1766656"/>
              <a:gd name="connsiteX5" fmla="*/ 53266 w 1216596"/>
              <a:gd name="connsiteY5" fmla="*/ 692458 h 1766656"/>
              <a:gd name="connsiteX6" fmla="*/ 124287 w 1216596"/>
              <a:gd name="connsiteY6" fmla="*/ 923278 h 1766656"/>
              <a:gd name="connsiteX7" fmla="*/ 142042 w 1216596"/>
              <a:gd name="connsiteY7" fmla="*/ 949911 h 1766656"/>
              <a:gd name="connsiteX8" fmla="*/ 186431 w 1216596"/>
              <a:gd name="connsiteY8" fmla="*/ 1065320 h 1766656"/>
              <a:gd name="connsiteX9" fmla="*/ 346229 w 1216596"/>
              <a:gd name="connsiteY9" fmla="*/ 1411550 h 1766656"/>
              <a:gd name="connsiteX10" fmla="*/ 550415 w 1216596"/>
              <a:gd name="connsiteY10" fmla="*/ 1695635 h 1766656"/>
              <a:gd name="connsiteX11" fmla="*/ 727968 w 1216596"/>
              <a:gd name="connsiteY11" fmla="*/ 1766656 h 1766656"/>
              <a:gd name="connsiteX12" fmla="*/ 941033 w 1216596"/>
              <a:gd name="connsiteY12" fmla="*/ 1748901 h 1766656"/>
              <a:gd name="connsiteX13" fmla="*/ 1091953 w 1216596"/>
              <a:gd name="connsiteY13" fmla="*/ 1606858 h 1766656"/>
              <a:gd name="connsiteX14" fmla="*/ 1207363 w 1216596"/>
              <a:gd name="connsiteY14" fmla="*/ 1189608 h 1766656"/>
              <a:gd name="connsiteX15" fmla="*/ 1216240 w 1216596"/>
              <a:gd name="connsiteY15" fmla="*/ 727969 h 1766656"/>
              <a:gd name="connsiteX16" fmla="*/ 1171852 w 1216596"/>
              <a:gd name="connsiteY16" fmla="*/ 497150 h 1766656"/>
              <a:gd name="connsiteX17" fmla="*/ 1056442 w 1216596"/>
              <a:gd name="connsiteY17" fmla="*/ 301841 h 1766656"/>
              <a:gd name="connsiteX18" fmla="*/ 1020932 w 1216596"/>
              <a:gd name="connsiteY18" fmla="*/ 230819 h 1766656"/>
              <a:gd name="connsiteX19" fmla="*/ 949910 w 1216596"/>
              <a:gd name="connsiteY19" fmla="*/ 195309 h 1766656"/>
              <a:gd name="connsiteX20" fmla="*/ 239697 w 1216596"/>
              <a:gd name="connsiteY20" fmla="*/ 0 h 1766656"/>
              <a:gd name="connsiteX21" fmla="*/ 204186 w 1216596"/>
              <a:gd name="connsiteY21" fmla="*/ 17755 h 176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596" h="1766656">
                <a:moveTo>
                  <a:pt x="408372" y="133165"/>
                </a:moveTo>
                <a:cubicBezTo>
                  <a:pt x="216722" y="161211"/>
                  <a:pt x="67101" y="85546"/>
                  <a:pt x="8877" y="248575"/>
                </a:cubicBezTo>
                <a:cubicBezTo>
                  <a:pt x="1839" y="268281"/>
                  <a:pt x="2959" y="290004"/>
                  <a:pt x="0" y="310719"/>
                </a:cubicBezTo>
                <a:cubicBezTo>
                  <a:pt x="5918" y="402455"/>
                  <a:pt x="5444" y="494828"/>
                  <a:pt x="17755" y="585926"/>
                </a:cubicBezTo>
                <a:cubicBezTo>
                  <a:pt x="20413" y="605598"/>
                  <a:pt x="38110" y="620360"/>
                  <a:pt x="44388" y="639192"/>
                </a:cubicBezTo>
                <a:cubicBezTo>
                  <a:pt x="50080" y="656269"/>
                  <a:pt x="48393" y="675130"/>
                  <a:pt x="53266" y="692458"/>
                </a:cubicBezTo>
                <a:cubicBezTo>
                  <a:pt x="75061" y="769951"/>
                  <a:pt x="79634" y="856298"/>
                  <a:pt x="124287" y="923278"/>
                </a:cubicBezTo>
                <a:cubicBezTo>
                  <a:pt x="130205" y="932156"/>
                  <a:pt x="137765" y="940136"/>
                  <a:pt x="142042" y="949911"/>
                </a:cubicBezTo>
                <a:cubicBezTo>
                  <a:pt x="158563" y="987672"/>
                  <a:pt x="169758" y="1027626"/>
                  <a:pt x="186431" y="1065320"/>
                </a:cubicBezTo>
                <a:cubicBezTo>
                  <a:pt x="237848" y="1181566"/>
                  <a:pt x="272044" y="1308335"/>
                  <a:pt x="346229" y="1411550"/>
                </a:cubicBezTo>
                <a:cubicBezTo>
                  <a:pt x="414291" y="1506245"/>
                  <a:pt x="442139" y="1652325"/>
                  <a:pt x="550415" y="1695635"/>
                </a:cubicBezTo>
                <a:lnTo>
                  <a:pt x="727968" y="1766656"/>
                </a:lnTo>
                <a:lnTo>
                  <a:pt x="941033" y="1748901"/>
                </a:lnTo>
                <a:cubicBezTo>
                  <a:pt x="1004289" y="1721130"/>
                  <a:pt x="1053276" y="1664100"/>
                  <a:pt x="1091953" y="1606858"/>
                </a:cubicBezTo>
                <a:cubicBezTo>
                  <a:pt x="1160420" y="1505526"/>
                  <a:pt x="1186286" y="1299205"/>
                  <a:pt x="1207363" y="1189608"/>
                </a:cubicBezTo>
                <a:cubicBezTo>
                  <a:pt x="1210322" y="1035728"/>
                  <a:pt x="1218377" y="881862"/>
                  <a:pt x="1216240" y="727969"/>
                </a:cubicBezTo>
                <a:cubicBezTo>
                  <a:pt x="1214490" y="602005"/>
                  <a:pt x="1219084" y="579806"/>
                  <a:pt x="1171852" y="497150"/>
                </a:cubicBezTo>
                <a:cubicBezTo>
                  <a:pt x="1134334" y="431494"/>
                  <a:pt x="1093723" y="367632"/>
                  <a:pt x="1056442" y="301841"/>
                </a:cubicBezTo>
                <a:cubicBezTo>
                  <a:pt x="1043393" y="278813"/>
                  <a:pt x="1039648" y="249535"/>
                  <a:pt x="1020932" y="230819"/>
                </a:cubicBezTo>
                <a:cubicBezTo>
                  <a:pt x="1002216" y="212103"/>
                  <a:pt x="975303" y="202777"/>
                  <a:pt x="949910" y="195309"/>
                </a:cubicBezTo>
                <a:cubicBezTo>
                  <a:pt x="714361" y="126030"/>
                  <a:pt x="472623" y="77645"/>
                  <a:pt x="239697" y="0"/>
                </a:cubicBezTo>
                <a:lnTo>
                  <a:pt x="204186" y="17755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51E3FE-5BA8-4EA6-8664-F5867522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76B7D0E-3D5C-49B5-A306-5EC4576B7A95}"/>
              </a:ext>
            </a:extLst>
          </p:cNvPr>
          <p:cNvSpPr txBox="1"/>
          <p:nvPr/>
        </p:nvSpPr>
        <p:spPr>
          <a:xfrm>
            <a:off x="4758432" y="1003177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Wie denk je dat jij band?</a:t>
            </a:r>
          </a:p>
        </p:txBody>
      </p:sp>
      <p:pic>
        <p:nvPicPr>
          <p:cNvPr id="13" name="Picture 2" descr="LED-techniek op het podium">
            <a:extLst>
              <a:ext uri="{FF2B5EF4-FFF2-40B4-BE49-F238E27FC236}">
                <a16:creationId xmlns:a16="http://schemas.microsoft.com/office/drawing/2014/main" id="{2B986ED5-D920-4C75-92E3-1C235A6F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" y="56828"/>
            <a:ext cx="12092544" cy="604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 descr="Afbeelding met tekst, monitor&#10;&#10;Automatisch gegenereerde beschrijving">
            <a:extLst>
              <a:ext uri="{FF2B5EF4-FFF2-40B4-BE49-F238E27FC236}">
                <a16:creationId xmlns:a16="http://schemas.microsoft.com/office/drawing/2014/main" id="{1854802D-E73B-4839-84AB-3942D1532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83" y="280416"/>
            <a:ext cx="1824097" cy="1814853"/>
          </a:xfrm>
          <a:prstGeom prst="rect">
            <a:avLst/>
          </a:prstGeom>
        </p:spPr>
      </p:pic>
      <p:pic>
        <p:nvPicPr>
          <p:cNvPr id="6" name="Afbeelding 5" descr="Afbeelding met tekst, monitor, magnetron, oven&#10;&#10;Automatisch gegenereerde beschrijving">
            <a:extLst>
              <a:ext uri="{FF2B5EF4-FFF2-40B4-BE49-F238E27FC236}">
                <a16:creationId xmlns:a16="http://schemas.microsoft.com/office/drawing/2014/main" id="{50E7C921-5682-48BE-A1A0-DEF8DC31C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798" y="280416"/>
            <a:ext cx="1748814" cy="18173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590602D-386B-4A3B-8488-33FD164EA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208" y="280416"/>
            <a:ext cx="1824097" cy="1799279"/>
          </a:xfrm>
          <a:prstGeom prst="rect">
            <a:avLst/>
          </a:prstGeom>
        </p:spPr>
      </p:pic>
      <p:pic>
        <p:nvPicPr>
          <p:cNvPr id="8" name="Afbeelding 7" descr="Afbeelding met tekst, monitor&#10;&#10;Automatisch gegenereerde beschrijving">
            <a:extLst>
              <a:ext uri="{FF2B5EF4-FFF2-40B4-BE49-F238E27FC236}">
                <a16:creationId xmlns:a16="http://schemas.microsoft.com/office/drawing/2014/main" id="{FDB3425C-D05A-44A1-9D32-740804F73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4274" y="305470"/>
            <a:ext cx="1818144" cy="1684205"/>
          </a:xfrm>
          <a:prstGeom prst="rect">
            <a:avLst/>
          </a:prstGeom>
        </p:spPr>
      </p:pic>
      <p:pic>
        <p:nvPicPr>
          <p:cNvPr id="3" name="Afbeelding 2" descr="Afbeelding met person, persoon, staand&#10;&#10;Automatisch gegenereerde beschrijving">
            <a:extLst>
              <a:ext uri="{FF2B5EF4-FFF2-40B4-BE49-F238E27FC236}">
                <a16:creationId xmlns:a16="http://schemas.microsoft.com/office/drawing/2014/main" id="{273112ED-A1E8-473E-87E2-854EFE618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35" y="2171547"/>
            <a:ext cx="1011416" cy="1515608"/>
          </a:xfrm>
          <a:prstGeom prst="rect">
            <a:avLst/>
          </a:prstGeom>
        </p:spPr>
      </p:pic>
      <p:pic>
        <p:nvPicPr>
          <p:cNvPr id="11" name="Afbeelding 10" descr="Afbeelding met persoon, muziek, gitaar&#10;&#10;Automatisch gegenereerde beschrijving">
            <a:extLst>
              <a:ext uri="{FF2B5EF4-FFF2-40B4-BE49-F238E27FC236}">
                <a16:creationId xmlns:a16="http://schemas.microsoft.com/office/drawing/2014/main" id="{CD3D686C-17C6-47AB-8E75-D111B3C5B7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2884" y="2238317"/>
            <a:ext cx="1739534" cy="1358465"/>
          </a:xfrm>
          <a:prstGeom prst="rect">
            <a:avLst/>
          </a:prstGeom>
        </p:spPr>
      </p:pic>
      <p:pic>
        <p:nvPicPr>
          <p:cNvPr id="15" name="Afbeelding 14" descr="Afbeelding met persoon&#10;&#10;Automatisch gegenereerde beschrijving">
            <a:extLst>
              <a:ext uri="{FF2B5EF4-FFF2-40B4-BE49-F238E27FC236}">
                <a16:creationId xmlns:a16="http://schemas.microsoft.com/office/drawing/2014/main" id="{EDB4E211-E442-43D9-8808-39988A3C37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5465" y="2136676"/>
            <a:ext cx="1999581" cy="1261871"/>
          </a:xfrm>
          <a:prstGeom prst="rect">
            <a:avLst/>
          </a:prstGeom>
        </p:spPr>
      </p:pic>
      <p:pic>
        <p:nvPicPr>
          <p:cNvPr id="17" name="Afbeelding 16" descr="Afbeelding met person, persoon, staand, kostuum&#10;&#10;Automatisch gegenereerde beschrijving">
            <a:extLst>
              <a:ext uri="{FF2B5EF4-FFF2-40B4-BE49-F238E27FC236}">
                <a16:creationId xmlns:a16="http://schemas.microsoft.com/office/drawing/2014/main" id="{4BCD753E-7047-49DB-852F-67203BD9D7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6901" y="2175965"/>
            <a:ext cx="1860472" cy="1566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77BF728-D591-435D-AD58-628A13B0CC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14" y="6326688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6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BDED38-E809-47DF-A501-94A1EC4C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4BCC8B00-7646-4C46-8DD7-701BCBEA9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LED-techniek op het podium">
            <a:extLst>
              <a:ext uri="{FF2B5EF4-FFF2-40B4-BE49-F238E27FC236}">
                <a16:creationId xmlns:a16="http://schemas.microsoft.com/office/drawing/2014/main" id="{1F908E99-09DD-4E4B-B499-EC68286DA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"/>
          <a:stretch/>
        </p:blipFill>
        <p:spPr bwMode="auto">
          <a:xfrm>
            <a:off x="870204" y="873252"/>
            <a:ext cx="10451592" cy="5111496"/>
          </a:xfrm>
          <a:prstGeom prst="rect">
            <a:avLst/>
          </a:prstGeom>
          <a:noFill/>
          <a:ln w="317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23E848F-33A1-406E-9F1D-253C20BC78DC}"/>
              </a:ext>
            </a:extLst>
          </p:cNvPr>
          <p:cNvSpPr txBox="1"/>
          <p:nvPr/>
        </p:nvSpPr>
        <p:spPr>
          <a:xfrm>
            <a:off x="6394822" y="274132"/>
            <a:ext cx="715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Met wie sta ik eigenlijk op het podium?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1EC6F6-ED3E-40C4-BC2D-57E14F0A9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6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C19B919-211B-452C-B1D9-54F19793E20B}"/>
              </a:ext>
            </a:extLst>
          </p:cNvPr>
          <p:cNvSpPr txBox="1"/>
          <p:nvPr/>
        </p:nvSpPr>
        <p:spPr>
          <a:xfrm>
            <a:off x="752177" y="2494626"/>
            <a:ext cx="11243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Vertrouwen		Kritisch MOGEN zijn		Enthousiast MOETEN zijn		Hetzelfde Doel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8908AD48-A166-44AA-AEB0-E72A095F4F2C}"/>
              </a:ext>
            </a:extLst>
          </p:cNvPr>
          <p:cNvCxnSpPr/>
          <p:nvPr/>
        </p:nvCxnSpPr>
        <p:spPr>
          <a:xfrm>
            <a:off x="949911" y="3187083"/>
            <a:ext cx="105733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Kruis 6">
            <a:extLst>
              <a:ext uri="{FF2B5EF4-FFF2-40B4-BE49-F238E27FC236}">
                <a16:creationId xmlns:a16="http://schemas.microsoft.com/office/drawing/2014/main" id="{76AFC2B5-031B-423D-A7AF-55432EC16C04}"/>
              </a:ext>
            </a:extLst>
          </p:cNvPr>
          <p:cNvSpPr/>
          <p:nvPr/>
        </p:nvSpPr>
        <p:spPr>
          <a:xfrm>
            <a:off x="2485747" y="2494626"/>
            <a:ext cx="452761" cy="40010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Kruis 7">
            <a:extLst>
              <a:ext uri="{FF2B5EF4-FFF2-40B4-BE49-F238E27FC236}">
                <a16:creationId xmlns:a16="http://schemas.microsoft.com/office/drawing/2014/main" id="{0EACFFDE-DBF7-41EB-9A39-C20DC04FDC8D}"/>
              </a:ext>
            </a:extLst>
          </p:cNvPr>
          <p:cNvSpPr/>
          <p:nvPr/>
        </p:nvSpPr>
        <p:spPr>
          <a:xfrm>
            <a:off x="9385176" y="2482917"/>
            <a:ext cx="452761" cy="40010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Kruis 8">
            <a:extLst>
              <a:ext uri="{FF2B5EF4-FFF2-40B4-BE49-F238E27FC236}">
                <a16:creationId xmlns:a16="http://schemas.microsoft.com/office/drawing/2014/main" id="{FFD2073A-3C01-49CC-A302-CF371E53B03C}"/>
              </a:ext>
            </a:extLst>
          </p:cNvPr>
          <p:cNvSpPr/>
          <p:nvPr/>
        </p:nvSpPr>
        <p:spPr>
          <a:xfrm>
            <a:off x="5643239" y="2486615"/>
            <a:ext cx="452761" cy="40010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DED7753-8108-496D-AF60-83F178F9F2E3}"/>
              </a:ext>
            </a:extLst>
          </p:cNvPr>
          <p:cNvSpPr txBox="1"/>
          <p:nvPr/>
        </p:nvSpPr>
        <p:spPr>
          <a:xfrm>
            <a:off x="5246702" y="3479431"/>
            <a:ext cx="288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FLOW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6BA08B9-764A-4AEB-A208-94581987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vie Review - HIRED GUN">
            <a:extLst>
              <a:ext uri="{FF2B5EF4-FFF2-40B4-BE49-F238E27FC236}">
                <a16:creationId xmlns:a16="http://schemas.microsoft.com/office/drawing/2014/main" id="{275FDCFF-4B6E-42F5-8DB1-FF93F912C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81000"/>
            <a:ext cx="111633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01D22BA-2D84-4615-9930-4F787AC46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5" y="72019"/>
            <a:ext cx="1203517" cy="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80344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{387CC67E-2CE8-4DA3-8A7B-AAF68ED22CD4}tf04033937</Template>
  <TotalTime>4589</TotalTime>
  <Words>333</Words>
  <Application>Microsoft Office PowerPoint</Application>
  <PresentationFormat>Breedbeeld</PresentationFormat>
  <Paragraphs>69</Paragraphs>
  <Slides>24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Condensspoor</vt:lpstr>
      <vt:lpstr>Wie Denk je Dat je BANd?</vt:lpstr>
      <vt:lpstr>Topics voor nu</vt:lpstr>
      <vt:lpstr>Met wie kunt u absoluut niet samenwerken?</vt:lpstr>
      <vt:lpstr>Leave your Ego outside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 ingrediënt ontbreekt op dit moment om sneller/beter bij ons doel te komen?</vt:lpstr>
      <vt:lpstr>PowerPoint-presentatie</vt:lpstr>
      <vt:lpstr>Wat kan ik vanuit mijn instrument toevoegen op dit moment?</vt:lpstr>
      <vt:lpstr>PowerPoint-presentatie</vt:lpstr>
      <vt:lpstr>PowerPoint-presentatie</vt:lpstr>
      <vt:lpstr>Thank you, Thank you very much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Denk je Dat je BANd?</dc:title>
  <dc:creator>Marco Manders</dc:creator>
  <cp:lastModifiedBy>Marco Manders</cp:lastModifiedBy>
  <cp:revision>7</cp:revision>
  <dcterms:created xsi:type="dcterms:W3CDTF">2021-11-07T05:37:29Z</dcterms:created>
  <dcterms:modified xsi:type="dcterms:W3CDTF">2021-11-10T10:27:33Z</dcterms:modified>
</cp:coreProperties>
</file>